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2" r:id="rId3"/>
    <p:sldId id="264" r:id="rId4"/>
    <p:sldId id="263" r:id="rId5"/>
    <p:sldId id="258" r:id="rId6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5422" autoAdjust="0"/>
  </p:normalViewPr>
  <p:slideViewPr>
    <p:cSldViewPr snapToGrid="0" snapToObjects="1">
      <p:cViewPr varScale="1">
        <p:scale>
          <a:sx n="109" d="100"/>
          <a:sy n="109" d="100"/>
        </p:scale>
        <p:origin x="-6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här för att ändra format på underrubrik i bakgrunden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40FE-C8F7-8945-85BA-044E4C11C75A}" type="datetimeFigureOut">
              <a:rPr lang="sv-SE" smtClean="0"/>
              <a:t>18-11-14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74DC8-A3A3-AA4D-982B-E7AC3DFBD4DA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35274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40FE-C8F7-8945-85BA-044E4C11C75A}" type="datetimeFigureOut">
              <a:rPr lang="sv-SE" smtClean="0"/>
              <a:t>18-11-14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74DC8-A3A3-AA4D-982B-E7AC3DFBD4DA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91288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40FE-C8F7-8945-85BA-044E4C11C75A}" type="datetimeFigureOut">
              <a:rPr lang="sv-SE" smtClean="0"/>
              <a:t>18-11-14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74DC8-A3A3-AA4D-982B-E7AC3DFBD4DA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0479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40FE-C8F7-8945-85BA-044E4C11C75A}" type="datetimeFigureOut">
              <a:rPr lang="sv-SE" smtClean="0"/>
              <a:t>18-11-14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74DC8-A3A3-AA4D-982B-E7AC3DFBD4DA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2814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40FE-C8F7-8945-85BA-044E4C11C75A}" type="datetimeFigureOut">
              <a:rPr lang="sv-SE" smtClean="0"/>
              <a:t>18-11-14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74DC8-A3A3-AA4D-982B-E7AC3DFBD4DA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68423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40FE-C8F7-8945-85BA-044E4C11C75A}" type="datetimeFigureOut">
              <a:rPr lang="sv-SE" smtClean="0"/>
              <a:t>18-11-14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74DC8-A3A3-AA4D-982B-E7AC3DFBD4DA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442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40FE-C8F7-8945-85BA-044E4C11C75A}" type="datetimeFigureOut">
              <a:rPr lang="sv-SE" smtClean="0"/>
              <a:t>18-11-14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74DC8-A3A3-AA4D-982B-E7AC3DFBD4DA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0802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40FE-C8F7-8945-85BA-044E4C11C75A}" type="datetimeFigureOut">
              <a:rPr lang="sv-SE" smtClean="0"/>
              <a:t>18-11-14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74DC8-A3A3-AA4D-982B-E7AC3DFBD4DA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5782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40FE-C8F7-8945-85BA-044E4C11C75A}" type="datetimeFigureOut">
              <a:rPr lang="sv-SE" smtClean="0"/>
              <a:t>18-11-14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74DC8-A3A3-AA4D-982B-E7AC3DFBD4DA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77869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40FE-C8F7-8945-85BA-044E4C11C75A}" type="datetimeFigureOut">
              <a:rPr lang="sv-SE" smtClean="0"/>
              <a:t>18-11-14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74DC8-A3A3-AA4D-982B-E7AC3DFBD4DA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014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40FE-C8F7-8945-85BA-044E4C11C75A}" type="datetimeFigureOut">
              <a:rPr lang="sv-SE" smtClean="0"/>
              <a:t>18-11-14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74DC8-A3A3-AA4D-982B-E7AC3DFBD4DA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755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940FE-C8F7-8945-85BA-044E4C11C75A}" type="datetimeFigureOut">
              <a:rPr lang="sv-SE" smtClean="0"/>
              <a:t>18-11-14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74DC8-A3A3-AA4D-982B-E7AC3DFBD4DA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9760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hyperlink" Target="http://ggbc.gu.se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81" y="4708467"/>
            <a:ext cx="8951580" cy="2141434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85" y="885624"/>
            <a:ext cx="8855983" cy="1007998"/>
          </a:xfrm>
          <a:prstGeom prst="rect">
            <a:avLst/>
          </a:prstGeom>
        </p:spPr>
      </p:pic>
      <p:sp>
        <p:nvSpPr>
          <p:cNvPr id="2" name="textruta 1"/>
          <p:cNvSpPr txBox="1"/>
          <p:nvPr/>
        </p:nvSpPr>
        <p:spPr>
          <a:xfrm>
            <a:off x="1852181" y="2359701"/>
            <a:ext cx="550737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2800" dirty="0" smtClean="0"/>
              <a:t>Matthias Obst &amp; Tobias Andermann</a:t>
            </a:r>
          </a:p>
          <a:p>
            <a:pPr algn="ctr"/>
            <a:r>
              <a:rPr lang="sv-SE" sz="2000" i="1" dirty="0" smtClean="0"/>
              <a:t>Gothenburg Global </a:t>
            </a:r>
            <a:r>
              <a:rPr lang="sv-SE" sz="2000" i="1" dirty="0" err="1" smtClean="0"/>
              <a:t>Biodiversity</a:t>
            </a:r>
            <a:r>
              <a:rPr lang="sv-SE" sz="2000" i="1" dirty="0" smtClean="0"/>
              <a:t> Center</a:t>
            </a:r>
          </a:p>
          <a:p>
            <a:pPr algn="ctr"/>
            <a:r>
              <a:rPr lang="sv-SE" sz="2000" i="1" dirty="0">
                <a:hlinkClick r:id="rId4"/>
              </a:rPr>
              <a:t>http://ggbc.gu.se</a:t>
            </a:r>
            <a:r>
              <a:rPr lang="sv-SE" sz="2000" i="1" dirty="0" smtClean="0">
                <a:hlinkClick r:id="rId4"/>
              </a:rPr>
              <a:t>/</a:t>
            </a:r>
            <a:endParaRPr lang="sv-SE" sz="2000" i="1" dirty="0" smtClean="0"/>
          </a:p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80287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/>
          <p:cNvPicPr>
            <a:picLocks noChangeAspect="1"/>
          </p:cNvPicPr>
          <p:nvPr/>
        </p:nvPicPr>
        <p:blipFill rotWithShape="1">
          <a:blip r:embed="rId2"/>
          <a:srcRect l="22849" t="26714" r="42355" b="32708"/>
          <a:stretch/>
        </p:blipFill>
        <p:spPr>
          <a:xfrm>
            <a:off x="6154375" y="71167"/>
            <a:ext cx="2572205" cy="717569"/>
          </a:xfrm>
          <a:prstGeom prst="rect">
            <a:avLst/>
          </a:prstGeom>
        </p:spPr>
      </p:pic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98" y="1027230"/>
            <a:ext cx="8213887" cy="5707155"/>
          </a:xfrm>
          <a:prstGeom prst="rect">
            <a:avLst/>
          </a:prstGeom>
        </p:spPr>
      </p:pic>
      <p:sp>
        <p:nvSpPr>
          <p:cNvPr id="6" name="textruta 5"/>
          <p:cNvSpPr txBox="1"/>
          <p:nvPr/>
        </p:nvSpPr>
        <p:spPr>
          <a:xfrm>
            <a:off x="695155" y="3689681"/>
            <a:ext cx="972000" cy="719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sv-SE" sz="800" dirty="0" smtClean="0"/>
          </a:p>
          <a:p>
            <a:pPr algn="ctr"/>
            <a:r>
              <a:rPr lang="sv-SE" sz="2000" dirty="0" smtClean="0"/>
              <a:t>APIs</a:t>
            </a:r>
          </a:p>
          <a:p>
            <a:pPr algn="ctr"/>
            <a:endParaRPr lang="sv-SE" sz="800" dirty="0"/>
          </a:p>
        </p:txBody>
      </p:sp>
      <p:sp>
        <p:nvSpPr>
          <p:cNvPr id="7" name="textruta 6"/>
          <p:cNvSpPr txBox="1"/>
          <p:nvPr/>
        </p:nvSpPr>
        <p:spPr>
          <a:xfrm>
            <a:off x="695154" y="2612185"/>
            <a:ext cx="975024" cy="719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sv-SE" sz="500" dirty="0" smtClean="0"/>
          </a:p>
          <a:p>
            <a:pPr algn="ctr"/>
            <a:r>
              <a:rPr lang="sv-SE" sz="1400" dirty="0" smtClean="0"/>
              <a:t>Support Center</a:t>
            </a:r>
          </a:p>
          <a:p>
            <a:pPr algn="ctr"/>
            <a:endParaRPr lang="sv-SE" sz="500" dirty="0"/>
          </a:p>
        </p:txBody>
      </p:sp>
      <p:sp>
        <p:nvSpPr>
          <p:cNvPr id="2" name="textruta 1"/>
          <p:cNvSpPr txBox="1"/>
          <p:nvPr/>
        </p:nvSpPr>
        <p:spPr>
          <a:xfrm>
            <a:off x="489389" y="327071"/>
            <a:ext cx="5210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Swedish Biodiversity Data Infrastructure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27226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85629" cy="6858000"/>
          </a:xfrm>
          <a:prstGeom prst="rect">
            <a:avLst/>
          </a:prstGeom>
          <a:effectLst/>
        </p:spPr>
      </p:pic>
      <p:sp>
        <p:nvSpPr>
          <p:cNvPr id="5" name="Ellips 4"/>
          <p:cNvSpPr/>
          <p:nvPr/>
        </p:nvSpPr>
        <p:spPr>
          <a:xfrm>
            <a:off x="3706395" y="6136105"/>
            <a:ext cx="975894" cy="49463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ruta 5"/>
          <p:cNvSpPr txBox="1"/>
          <p:nvPr/>
        </p:nvSpPr>
        <p:spPr>
          <a:xfrm>
            <a:off x="5579959" y="5752643"/>
            <a:ext cx="3376883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GB" i="1" dirty="0" smtClean="0"/>
              <a:t>App 80 million measurements &amp; observations from Sweden</a:t>
            </a:r>
          </a:p>
          <a:p>
            <a:r>
              <a:rPr lang="en-GB" i="1" dirty="0" smtClean="0"/>
              <a:t>(excl. sequence data)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904605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200"/>
            <a:ext cx="9144000" cy="54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12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 smtClean="0"/>
              <a:t>Python</a:t>
            </a:r>
            <a:r>
              <a:rPr lang="sv-SE" dirty="0" smtClean="0"/>
              <a:t> for </a:t>
            </a:r>
            <a:r>
              <a:rPr lang="sv-SE" dirty="0" err="1" smtClean="0"/>
              <a:t>biologists</a:t>
            </a:r>
            <a:r>
              <a:rPr lang="sv-SE" dirty="0" smtClean="0"/>
              <a:t> </a:t>
            </a:r>
            <a:br>
              <a:rPr lang="sv-SE" dirty="0" smtClean="0"/>
            </a:br>
            <a:r>
              <a:rPr lang="sv-SE" dirty="0" smtClean="0"/>
              <a:t>Program</a:t>
            </a:r>
            <a:endParaRPr lang="sv-SE" dirty="0"/>
          </a:p>
        </p:txBody>
      </p:sp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47107"/>
              </p:ext>
            </p:extLst>
          </p:nvPr>
        </p:nvGraphicFramePr>
        <p:xfrm>
          <a:off x="341728" y="2159067"/>
          <a:ext cx="8686800" cy="3627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6053"/>
                <a:gridCol w="6170747"/>
              </a:tblGrid>
              <a:tr h="370840">
                <a:tc>
                  <a:txBody>
                    <a:bodyPr/>
                    <a:lstStyle/>
                    <a:p>
                      <a:r>
                        <a:rPr lang="sv-SE" sz="2800" dirty="0" smtClean="0">
                          <a:latin typeface="Arial"/>
                          <a:cs typeface="Arial"/>
                        </a:rPr>
                        <a:t>12.00 </a:t>
                      </a:r>
                      <a:r>
                        <a:rPr lang="mr-IN" sz="2800" dirty="0" smtClean="0">
                          <a:latin typeface="Arial"/>
                          <a:cs typeface="Arial"/>
                        </a:rPr>
                        <a:t>–</a:t>
                      </a:r>
                      <a:r>
                        <a:rPr lang="sv-SE" sz="2800" dirty="0" smtClean="0">
                          <a:latin typeface="Arial"/>
                          <a:cs typeface="Arial"/>
                        </a:rPr>
                        <a:t> 13.00 </a:t>
                      </a:r>
                      <a:endParaRPr lang="sv-SE" sz="2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2800" dirty="0" smtClean="0">
                          <a:latin typeface="Arial"/>
                          <a:cs typeface="Arial"/>
                        </a:rPr>
                        <a:t>Installation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sz="2800" dirty="0" smtClean="0">
                          <a:latin typeface="Arial"/>
                          <a:cs typeface="Arial"/>
                        </a:rPr>
                        <a:t>13.00 - 13.15 </a:t>
                      </a:r>
                      <a:endParaRPr lang="sv-SE" sz="2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2800" dirty="0" smtClean="0">
                          <a:latin typeface="Arial"/>
                          <a:cs typeface="Arial"/>
                        </a:rPr>
                        <a:t>Intro </a:t>
                      </a:r>
                      <a:r>
                        <a:rPr lang="sv-SE" sz="2800" dirty="0" err="1" smtClean="0">
                          <a:latin typeface="Arial"/>
                          <a:cs typeface="Arial"/>
                        </a:rPr>
                        <a:t>to</a:t>
                      </a:r>
                      <a:r>
                        <a:rPr lang="sv-SE" sz="280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sv-SE" sz="2800" dirty="0" err="1" smtClean="0">
                          <a:latin typeface="Arial"/>
                          <a:cs typeface="Arial"/>
                        </a:rPr>
                        <a:t>python</a:t>
                      </a:r>
                      <a:endParaRPr lang="sv-SE" sz="280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sz="2800" dirty="0" smtClean="0">
                          <a:latin typeface="Arial"/>
                          <a:cs typeface="Arial"/>
                        </a:rPr>
                        <a:t>13.15 - 14.30</a:t>
                      </a:r>
                      <a:endParaRPr lang="sv-SE" sz="2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2800" dirty="0" err="1" smtClean="0">
                          <a:latin typeface="Arial"/>
                          <a:cs typeface="Arial"/>
                        </a:rPr>
                        <a:t>Tutorial</a:t>
                      </a:r>
                      <a:r>
                        <a:rPr lang="sv-SE" sz="2800" dirty="0" smtClean="0">
                          <a:latin typeface="Arial"/>
                          <a:cs typeface="Arial"/>
                        </a:rPr>
                        <a:t> 1 (A)</a:t>
                      </a:r>
                      <a:endParaRPr lang="sv-SE" sz="2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sz="2800" dirty="0" smtClean="0">
                          <a:latin typeface="Arial"/>
                          <a:cs typeface="Arial"/>
                        </a:rPr>
                        <a:t>14.30 - 15.00</a:t>
                      </a:r>
                      <a:endParaRPr lang="sv-SE" sz="2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2800" dirty="0" err="1" smtClean="0">
                          <a:latin typeface="Arial"/>
                          <a:cs typeface="Arial"/>
                        </a:rPr>
                        <a:t>Recap</a:t>
                      </a:r>
                      <a:r>
                        <a:rPr lang="sv-SE" sz="2800" dirty="0" smtClean="0">
                          <a:latin typeface="Arial"/>
                          <a:cs typeface="Arial"/>
                        </a:rPr>
                        <a:t> &amp; feedback </a:t>
                      </a:r>
                      <a:endParaRPr lang="sv-SE" sz="2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sz="2800" dirty="0" smtClean="0">
                          <a:latin typeface="Arial"/>
                          <a:cs typeface="Arial"/>
                        </a:rPr>
                        <a:t>15.00 - 15.15</a:t>
                      </a:r>
                      <a:endParaRPr lang="sv-SE" sz="2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2800" dirty="0" smtClean="0">
                          <a:latin typeface="Arial"/>
                          <a:cs typeface="Arial"/>
                        </a:rPr>
                        <a:t>Short </a:t>
                      </a:r>
                      <a:r>
                        <a:rPr lang="sv-SE" sz="2800" dirty="0" err="1" smtClean="0">
                          <a:latin typeface="Arial"/>
                          <a:cs typeface="Arial"/>
                        </a:rPr>
                        <a:t>coffee</a:t>
                      </a:r>
                      <a:r>
                        <a:rPr lang="sv-SE" sz="2800" dirty="0" smtClean="0">
                          <a:latin typeface="Arial"/>
                          <a:cs typeface="Arial"/>
                        </a:rPr>
                        <a:t> break</a:t>
                      </a:r>
                      <a:endParaRPr lang="sv-SE" sz="2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sz="2800" dirty="0" smtClean="0">
                          <a:latin typeface="Arial"/>
                          <a:cs typeface="Arial"/>
                        </a:rPr>
                        <a:t>15.15 - 16.30</a:t>
                      </a:r>
                      <a:endParaRPr lang="sv-SE" sz="2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2800" dirty="0" err="1" smtClean="0">
                          <a:latin typeface="Arial"/>
                          <a:cs typeface="Arial"/>
                        </a:rPr>
                        <a:t>Tutorial</a:t>
                      </a:r>
                      <a:r>
                        <a:rPr lang="sv-SE" sz="2800" dirty="0" smtClean="0">
                          <a:latin typeface="Arial"/>
                          <a:cs typeface="Arial"/>
                        </a:rPr>
                        <a:t> 2 (A and B)</a:t>
                      </a:r>
                      <a:endParaRPr lang="sv-SE" sz="2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sz="2800" dirty="0" smtClean="0">
                          <a:latin typeface="Arial"/>
                          <a:cs typeface="Arial"/>
                        </a:rPr>
                        <a:t>16.30</a:t>
                      </a:r>
                      <a:r>
                        <a:rPr lang="sv-SE" sz="2800" baseline="0" dirty="0" smtClean="0">
                          <a:latin typeface="Arial"/>
                          <a:cs typeface="Arial"/>
                        </a:rPr>
                        <a:t> - 17.00</a:t>
                      </a:r>
                      <a:endParaRPr lang="sv-SE" sz="2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2800" dirty="0" err="1" smtClean="0">
                          <a:latin typeface="Arial"/>
                          <a:cs typeface="Arial"/>
                        </a:rPr>
                        <a:t>Recap</a:t>
                      </a:r>
                      <a:r>
                        <a:rPr lang="sv-SE" sz="2800" dirty="0" smtClean="0">
                          <a:latin typeface="Arial"/>
                          <a:cs typeface="Arial"/>
                        </a:rPr>
                        <a:t> &amp; feedback 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81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85</Words>
  <Application>Microsoft Macintosh PowerPoint</Application>
  <PresentationFormat>Bildspel på skärmen (4:3)</PresentationFormat>
  <Paragraphs>25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Bildrubriker</vt:lpstr>
      </vt:variant>
      <vt:variant>
        <vt:i4>5</vt:i4>
      </vt:variant>
    </vt:vector>
  </HeadingPairs>
  <TitlesOfParts>
    <vt:vector size="6" baseType="lpstr">
      <vt:lpstr>Office-tema</vt:lpstr>
      <vt:lpstr>PowerPoint-presentation</vt:lpstr>
      <vt:lpstr>PowerPoint-presentation</vt:lpstr>
      <vt:lpstr>PowerPoint-presentation</vt:lpstr>
      <vt:lpstr>PowerPoint-presentation</vt:lpstr>
      <vt:lpstr>Python for biologists  Program</vt:lpstr>
    </vt:vector>
  </TitlesOfParts>
  <Company>GU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Matthias Obst</dc:creator>
  <cp:lastModifiedBy>Matthias Obst</cp:lastModifiedBy>
  <cp:revision>20</cp:revision>
  <dcterms:created xsi:type="dcterms:W3CDTF">2018-11-07T12:29:51Z</dcterms:created>
  <dcterms:modified xsi:type="dcterms:W3CDTF">2018-11-14T11:28:26Z</dcterms:modified>
</cp:coreProperties>
</file>